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19" r:id="rId1"/>
    <p:sldMasterId id="2147483720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1755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618" y="108"/>
      </p:cViewPr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slideMaster" Target="slideMasters/slideMaster2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2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8647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/>
            </a:pPr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fld id="{E4A422C8-24D4-41BF-867D-974FC0EF2211}" type="datetime1">
              <a:rPr lang="ko-KR" altLang="en-US"/>
              <a:pPr lvl="0">
                <a:defRPr/>
              </a:pPr>
              <a:t>2023-12-08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fld id="{8D2D09E4-BCE1-4B3A-90ED-26E55CBEC274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5721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>
              <a:defRPr/>
            </a:pPr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fld id="{E4A422C8-24D4-41BF-867D-974FC0EF2211}" type="datetime1">
              <a:rPr lang="ko-KR" altLang="en-US"/>
              <a:pPr lvl="0">
                <a:defRPr/>
              </a:pPr>
              <a:t>2023-12-08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fld id="{8D2D09E4-BCE1-4B3A-90ED-26E55CBEC274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theme" Target="../theme/theme1.xml"  /></Relationships>
</file>

<file path=ppt/slideMasters/_rels/slideMaster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slideLayout" Target="../slideLayouts/slideLayout4.xml"  /><Relationship Id="rId3" Type="http://schemas.openxmlformats.org/officeDocument/2006/relationships/theme" Target="../theme/theme2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메인, 마무리"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 userDrawn="1"/>
        </p:nvSpPr>
        <p:spPr>
          <a:xfrm>
            <a:off x="2307771" y="1897743"/>
            <a:ext cx="7576458" cy="3062514"/>
          </a:xfrm>
          <a:prstGeom prst="rect">
            <a:avLst/>
          </a:prstGeom>
          <a:noFill/>
          <a:ln w="57150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12" name="그룹 11"/>
          <p:cNvGrpSpPr/>
          <p:nvPr userDrawn="1"/>
        </p:nvGrpSpPr>
        <p:grpSpPr>
          <a:xfrm>
            <a:off x="5530928" y="1629300"/>
            <a:ext cx="1130145" cy="108000"/>
            <a:chOff x="5520688" y="1583580"/>
            <a:chExt cx="1130145" cy="108000"/>
          </a:xfrm>
        </p:grpSpPr>
        <p:sp>
          <p:nvSpPr>
            <p:cNvPr id="13" name="타원 12"/>
            <p:cNvSpPr/>
            <p:nvPr/>
          </p:nvSpPr>
          <p:spPr>
            <a:xfrm>
              <a:off x="6031761" y="1583580"/>
              <a:ext cx="108000" cy="108000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6231733" y="1637580"/>
              <a:ext cx="419100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5520688" y="1637580"/>
              <a:ext cx="419100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 userDrawn="1"/>
        </p:nvGrpSpPr>
        <p:grpSpPr>
          <a:xfrm>
            <a:off x="5530928" y="5120699"/>
            <a:ext cx="1130145" cy="108000"/>
            <a:chOff x="5520688" y="1583580"/>
            <a:chExt cx="1130145" cy="108000"/>
          </a:xfrm>
        </p:grpSpPr>
        <p:sp>
          <p:nvSpPr>
            <p:cNvPr id="17" name="타원 16"/>
            <p:cNvSpPr/>
            <p:nvPr/>
          </p:nvSpPr>
          <p:spPr>
            <a:xfrm>
              <a:off x="6031761" y="1583580"/>
              <a:ext cx="108000" cy="108000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8" name="직선 연결선 17"/>
            <p:cNvCxnSpPr/>
            <p:nvPr/>
          </p:nvCxnSpPr>
          <p:spPr>
            <a:xfrm>
              <a:off x="6231733" y="1637580"/>
              <a:ext cx="419100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520688" y="1637580"/>
              <a:ext cx="419100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내용"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204351" y="408334"/>
            <a:ext cx="11895913" cy="6140457"/>
            <a:chOff x="204351" y="408334"/>
            <a:chExt cx="11895913" cy="6140457"/>
          </a:xfrm>
        </p:grpSpPr>
        <p:sp>
          <p:nvSpPr>
            <p:cNvPr id="8" name="모서리가 둥근 직사각형 7"/>
            <p:cNvSpPr/>
            <p:nvPr/>
          </p:nvSpPr>
          <p:spPr>
            <a:xfrm>
              <a:off x="204351" y="461602"/>
              <a:ext cx="11783298" cy="6087189"/>
            </a:xfrm>
            <a:prstGeom prst="roundRect">
              <a:avLst>
                <a:gd name="adj" fmla="val 177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3431123" y="443846"/>
              <a:ext cx="8669141" cy="477939"/>
            </a:xfrm>
            <a:prstGeom prst="roundRect">
              <a:avLst>
                <a:gd name="adj" fmla="val 4844"/>
              </a:avLst>
            </a:prstGeom>
            <a:solidFill>
              <a:srgbClr val="1D1D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204351" y="408334"/>
              <a:ext cx="4065808" cy="719174"/>
            </a:xfrm>
            <a:prstGeom prst="roundRect">
              <a:avLst>
                <a:gd name="adj" fmla="val 19154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grpSp>
        <p:nvGrpSpPr>
          <p:cNvPr id="6" name="그룹 5"/>
          <p:cNvGrpSpPr/>
          <p:nvPr userDrawn="1"/>
        </p:nvGrpSpPr>
        <p:grpSpPr>
          <a:xfrm>
            <a:off x="5530928" y="6656063"/>
            <a:ext cx="1130145" cy="108000"/>
            <a:chOff x="5520688" y="1583580"/>
            <a:chExt cx="1130145" cy="108000"/>
          </a:xfrm>
        </p:grpSpPr>
        <p:sp>
          <p:nvSpPr>
            <p:cNvPr id="11" name="타원 10"/>
            <p:cNvSpPr/>
            <p:nvPr/>
          </p:nvSpPr>
          <p:spPr>
            <a:xfrm>
              <a:off x="6031761" y="1583580"/>
              <a:ext cx="108000" cy="108000"/>
            </a:xfrm>
            <a:prstGeom prst="ellipse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6231733" y="1637580"/>
              <a:ext cx="419100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>
              <a:off x="5520688" y="1637580"/>
              <a:ext cx="419100" cy="0"/>
            </a:xfrm>
            <a:prstGeom prst="line">
              <a:avLst/>
            </a:prstGeom>
            <a:ln w="12700" cap="rnd">
              <a:solidFill>
                <a:schemeClr val="bg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</p:sldLayoutIdLst>
  <p:transition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4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2.png"  /><Relationship Id="rId3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4.jpeg"  /><Relationship Id="rId3" Type="http://schemas.openxmlformats.org/officeDocument/2006/relationships/image" Target="../media/image5.gif"  /><Relationship Id="rId4" Type="http://schemas.openxmlformats.org/officeDocument/2006/relationships/image" Target="../media/image6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7.png"  /><Relationship Id="rId3" Type="http://schemas.openxmlformats.org/officeDocument/2006/relationships/image" Target="../media/image8.png"  /><Relationship Id="rId4" Type="http://schemas.openxmlformats.org/officeDocument/2006/relationships/image" Target="../media/image9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0.png"  /><Relationship Id="rId3" Type="http://schemas.openxmlformats.org/officeDocument/2006/relationships/image" Target="../media/image11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2.png"  /><Relationship Id="rId3" Type="http://schemas.openxmlformats.org/officeDocument/2006/relationships/image" Target="../media/image13.png"  /><Relationship Id="rId4" Type="http://schemas.openxmlformats.org/officeDocument/2006/relationships/image" Target="../media/image14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5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3.xml"  /><Relationship Id="rId2" Type="http://schemas.openxmlformats.org/officeDocument/2006/relationships/image" Target="../media/image16.pn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68450" y="2993601"/>
            <a:ext cx="9144000" cy="1655762"/>
          </a:xfrm>
        </p:spPr>
        <p:txBody>
          <a:bodyPr>
            <a:normAutofit/>
          </a:bodyPr>
          <a:lstStyle/>
          <a:p>
            <a:pPr algn="l">
              <a:defRPr/>
            </a:pPr>
            <a:r>
              <a:rPr lang="ko-KR" altLang="en-US" sz="4400" spc="-150">
                <a:latin typeface="에스코어 드림 8 Heavy"/>
                <a:ea typeface="에스코어 드림 8 Heavy"/>
              </a:rPr>
              <a:t>프론트엔드 </a:t>
            </a:r>
          </a:p>
          <a:p>
            <a:pPr algn="l">
              <a:defRPr/>
            </a:pPr>
            <a:r>
              <a:rPr lang="ko-KR" altLang="en-US" sz="4400" spc="-150">
                <a:latin typeface="에스코어 드림 3 Light"/>
                <a:ea typeface="에스코어 드림 3 Light"/>
              </a:rPr>
              <a:t>웹프로젝트 </a:t>
            </a:r>
            <a:r>
              <a:rPr lang="en-US" altLang="ko-KR" sz="4400" spc="-150">
                <a:latin typeface="에스코어 드림 3 Light"/>
                <a:ea typeface="에스코어 드림 3 Light"/>
              </a:rPr>
              <a:t>2</a:t>
            </a:r>
            <a:r>
              <a:rPr lang="ko-KR" altLang="en-US" sz="4400" spc="-150">
                <a:latin typeface="에스코어 드림 3 Light"/>
                <a:ea typeface="에스코어 드림 3 Light"/>
              </a:rPr>
              <a:t>차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661583" y="4808809"/>
            <a:ext cx="28529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 spc="-150">
                <a:latin typeface="에스코어 드림 3 Light"/>
                <a:ea typeface="에스코어 드림 3 Light"/>
              </a:rPr>
              <a:t>김민정</a:t>
            </a:r>
          </a:p>
        </p:txBody>
      </p:sp>
      <p:sp>
        <p:nvSpPr>
          <p:cNvPr id="9" name="타원 8"/>
          <p:cNvSpPr/>
          <p:nvPr/>
        </p:nvSpPr>
        <p:spPr>
          <a:xfrm>
            <a:off x="-3279979" y="1259587"/>
            <a:ext cx="4107321" cy="4103641"/>
          </a:xfrm>
          <a:prstGeom prst="ellipse">
            <a:avLst/>
          </a:prstGeom>
          <a:solidFill>
            <a:srgbClr val="1D1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7383544" y="-1777060"/>
            <a:ext cx="4107321" cy="4103641"/>
          </a:xfrm>
          <a:prstGeom prst="ellipse">
            <a:avLst/>
          </a:prstGeom>
          <a:solidFill>
            <a:srgbClr val="1D1D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677046" y="2525125"/>
            <a:ext cx="1845087" cy="21947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540985" y="6093939"/>
            <a:ext cx="204100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altLang="ko-KR" sz="1600">
                <a:latin typeface="에스코어 드림 3 Light"/>
                <a:ea typeface="에스코어 드림 3 Light"/>
              </a:rPr>
              <a:t>DATE    2023.12.08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066692" y="5755385"/>
            <a:ext cx="1514132" cy="339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/>
            </a:pPr>
            <a:r>
              <a:rPr lang="en-US" altLang="ko-KR" sz="1600">
                <a:latin typeface="에스코어 드림 3 Light"/>
                <a:ea typeface="에스코어 드림 3 Light"/>
              </a:rPr>
              <a:t>Web &amp; mobile</a:t>
            </a:r>
            <a:endParaRPr lang="ko-KR" altLang="en-US" sz="1600">
              <a:latin typeface="에스코어 드림 3 Light"/>
              <a:ea typeface="에스코어 드림 3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2897452"/>
            <a:ext cx="9144000" cy="1655762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ko-KR" altLang="en-US" sz="4400" spc="-150">
                <a:solidFill>
                  <a:schemeClr val="lt1"/>
                </a:solidFill>
                <a:latin typeface="에스코어 드림 8 Heavy"/>
                <a:ea typeface="에스코어 드림 8 Heavy"/>
              </a:rPr>
              <a:t>감사합니다</a:t>
            </a:r>
            <a:r>
              <a:rPr lang="en-US" altLang="ko-KR" sz="4400" spc="-150">
                <a:solidFill>
                  <a:schemeClr val="lt1"/>
                </a:solidFill>
                <a:latin typeface="에스코어 드림 8 Heavy"/>
                <a:ea typeface="에스코어 드림 8 Heavy"/>
              </a:rPr>
              <a:t>.</a:t>
            </a:r>
            <a:endParaRPr lang="ko-KR" altLang="en-US" sz="4400" spc="-150">
              <a:solidFill>
                <a:schemeClr val="lt1"/>
              </a:solidFill>
              <a:latin typeface="에스코어 드림 8 Heavy"/>
              <a:ea typeface="에스코어 드림 8 Heavy"/>
            </a:endParaRPr>
          </a:p>
        </p:txBody>
      </p:sp>
      <p:cxnSp>
        <p:nvCxnSpPr>
          <p:cNvPr id="5" name="직선 연결선 4"/>
          <p:cNvCxnSpPr/>
          <p:nvPr/>
        </p:nvCxnSpPr>
        <p:spPr>
          <a:xfrm>
            <a:off x="3251200" y="2755635"/>
            <a:ext cx="3016250" cy="0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flipV="1">
            <a:off x="6019800" y="3591982"/>
            <a:ext cx="2974086" cy="19052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1D1D1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02717" y="268585"/>
            <a:ext cx="2852928" cy="443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spc="-150">
                <a:solidFill>
                  <a:schemeClr val="lt1"/>
                </a:solidFill>
                <a:latin typeface="에스코어 드림 8 Heavy"/>
                <a:ea typeface="에스코어 드림 8 Heavy"/>
              </a:rPr>
              <a:t>CONTEXT</a:t>
            </a:r>
            <a:endParaRPr lang="ko-KR" altLang="en-US" sz="2400" spc="-150">
              <a:solidFill>
                <a:schemeClr val="lt1"/>
              </a:solidFill>
              <a:latin typeface="에스코어 드림 8 Heavy"/>
              <a:ea typeface="에스코어 드림 8 Heavy"/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H="1">
            <a:off x="202717" y="673100"/>
            <a:ext cx="2451100" cy="0"/>
          </a:xfrm>
          <a:prstGeom prst="line">
            <a:avLst/>
          </a:prstGeom>
          <a:ln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-220949" y="3289100"/>
            <a:ext cx="3072663" cy="5475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>
                <a:solidFill>
                  <a:schemeClr val="lt1"/>
                </a:solidFill>
                <a:latin typeface="에스코어 드림 9 Black"/>
                <a:ea typeface="에스코어 드림 9 Black"/>
              </a:rPr>
              <a:t> </a:t>
            </a:r>
            <a:r>
              <a:rPr lang="ko-KR" altLang="en-US" sz="2000">
                <a:solidFill>
                  <a:schemeClr val="lt1"/>
                </a:solidFill>
                <a:latin typeface="에스코어 드림 9 Black"/>
                <a:ea typeface="에스코어 드림 9 Black"/>
              </a:rPr>
              <a:t>기획의도</a:t>
            </a:r>
            <a:endParaRPr lang="en-US" altLang="ko-KR" sz="1400">
              <a:solidFill>
                <a:schemeClr val="lt1"/>
              </a:solidFill>
              <a:latin typeface="에스코어 드림 3 Light"/>
              <a:ea typeface="에스코어 드림 3 Light"/>
            </a:endParaRPr>
          </a:p>
        </p:txBody>
      </p:sp>
      <p:sp>
        <p:nvSpPr>
          <p:cNvPr id="15" name="TextBox 14"/>
          <p:cNvSpPr txBox="1"/>
          <p:nvPr/>
        </p:nvSpPr>
        <p:spPr>
          <a:xfrm rot="5400000">
            <a:off x="948200" y="1203838"/>
            <a:ext cx="1107996" cy="1349392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lvl="0">
              <a:defRPr/>
            </a:pPr>
            <a:r>
              <a:rPr lang="en-US" altLang="ko-KR" sz="6000" spc="-300">
                <a:solidFill>
                  <a:schemeClr val="lt1"/>
                </a:solidFill>
                <a:latin typeface="나눔바른고딕"/>
                <a:ea typeface="나눔바른고딕"/>
              </a:rPr>
              <a:t>01</a:t>
            </a:r>
            <a:endParaRPr lang="ko-KR" altLang="en-US" sz="6000" spc="-300">
              <a:solidFill>
                <a:schemeClr val="lt1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16" name="직선 연결선 15"/>
          <p:cNvCxnSpPr/>
          <p:nvPr/>
        </p:nvCxnSpPr>
        <p:spPr>
          <a:xfrm>
            <a:off x="1315383" y="2362200"/>
            <a:ext cx="0" cy="891139"/>
          </a:xfrm>
          <a:prstGeom prst="line">
            <a:avLst/>
          </a:prstGeom>
          <a:ln w="158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3198800" y="4238795"/>
            <a:ext cx="2468575" cy="540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000" b="0" i="0" u="none" strike="noStrike" kern="1200" cap="none" spc="0" normalizeH="0" baseline="0">
                <a:solidFill>
                  <a:schemeClr val="lt1"/>
                </a:solidFill>
                <a:effectLst/>
                <a:uLnTx/>
                <a:uFillTx/>
                <a:latin typeface="에스코어 드림 9 Black"/>
                <a:ea typeface="에스코어 드림 9 Black"/>
                <a:cs typeface="+mn-cs"/>
              </a:rPr>
              <a:t> </a:t>
            </a:r>
            <a:r>
              <a:rPr kumimoji="0" lang="ko-KR" altLang="en-US" sz="2000" b="0" i="0" u="none" strike="noStrike" kern="1200" cap="none" spc="0" normalizeH="0" baseline="0">
                <a:solidFill>
                  <a:schemeClr val="lt1"/>
                </a:solidFill>
                <a:effectLst/>
                <a:uLnTx/>
                <a:uFillTx/>
                <a:latin typeface="에스코어 드림 9 Black"/>
                <a:ea typeface="에스코어 드림 9 Black"/>
                <a:cs typeface="+mn-cs"/>
              </a:rPr>
              <a:t>제작기법</a:t>
            </a:r>
          </a:p>
        </p:txBody>
      </p:sp>
      <p:sp>
        <p:nvSpPr>
          <p:cNvPr id="26" name="TextBox 25"/>
          <p:cNvSpPr txBox="1"/>
          <p:nvPr/>
        </p:nvSpPr>
        <p:spPr>
          <a:xfrm rot="5400000">
            <a:off x="3894985" y="1798743"/>
            <a:ext cx="1107996" cy="1349392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lvl="0">
              <a:defRPr/>
            </a:pPr>
            <a:r>
              <a:rPr lang="en-US" altLang="ko-KR" sz="6000" spc="-300">
                <a:solidFill>
                  <a:schemeClr val="lt1"/>
                </a:solidFill>
                <a:latin typeface="나눔바른고딕"/>
                <a:ea typeface="나눔바른고딕"/>
              </a:rPr>
              <a:t>02</a:t>
            </a:r>
            <a:endParaRPr lang="ko-KR" altLang="en-US" sz="6000" spc="-300">
              <a:solidFill>
                <a:schemeClr val="lt1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27" name="직선 연결선 26"/>
          <p:cNvCxnSpPr/>
          <p:nvPr/>
        </p:nvCxnSpPr>
        <p:spPr>
          <a:xfrm>
            <a:off x="4342400" y="2881190"/>
            <a:ext cx="0" cy="1281832"/>
          </a:xfrm>
          <a:prstGeom prst="line">
            <a:avLst/>
          </a:prstGeom>
          <a:ln w="158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 rot="16200000" flipV="1">
            <a:off x="7230404" y="4377968"/>
            <a:ext cx="1107996" cy="1349392"/>
          </a:xfrm>
          <a:prstGeom prst="rect">
            <a:avLst/>
          </a:prstGeom>
        </p:spPr>
        <p:txBody>
          <a:bodyPr vert="vert270" wrap="square">
            <a:spAutoFit/>
          </a:bodyPr>
          <a:lstStyle/>
          <a:p>
            <a:pPr lvl="0">
              <a:defRPr/>
            </a:pPr>
            <a:r>
              <a:rPr lang="en-US" altLang="ko-KR" sz="6000" spc="-300">
                <a:solidFill>
                  <a:schemeClr val="lt1"/>
                </a:solidFill>
                <a:latin typeface="나눔바른고딕"/>
                <a:ea typeface="나눔바른고딕"/>
              </a:rPr>
              <a:t>03</a:t>
            </a:r>
            <a:endParaRPr lang="ko-KR" altLang="en-US" sz="6000" spc="-300">
              <a:solidFill>
                <a:schemeClr val="lt1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32" name="직선 연결선 31"/>
          <p:cNvCxnSpPr/>
          <p:nvPr/>
        </p:nvCxnSpPr>
        <p:spPr>
          <a:xfrm rot="21600000" flipV="1">
            <a:off x="7636089" y="3266038"/>
            <a:ext cx="0" cy="1251875"/>
          </a:xfrm>
          <a:prstGeom prst="line">
            <a:avLst/>
          </a:prstGeom>
          <a:ln w="158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6046250" y="2065710"/>
            <a:ext cx="3072663" cy="542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>
                <a:solidFill>
                  <a:schemeClr val="lt1"/>
                </a:solidFill>
                <a:latin typeface="에스코어 드림 9 Black"/>
                <a:ea typeface="에스코어 드림 9 Black"/>
              </a:rPr>
              <a:t> </a:t>
            </a:r>
            <a:r>
              <a:rPr lang="ko-KR" altLang="en-US" sz="2000">
                <a:solidFill>
                  <a:schemeClr val="lt1"/>
                </a:solidFill>
                <a:latin typeface="에스코어 드림 9 Black"/>
                <a:ea typeface="에스코어 드림 9 Black"/>
              </a:rPr>
              <a:t>사이트구현</a:t>
            </a:r>
            <a:endParaRPr lang="en-US" altLang="ko-KR" sz="1400">
              <a:solidFill>
                <a:schemeClr val="lt1"/>
              </a:solidFill>
              <a:latin typeface="에스코어 드림 3 Light"/>
              <a:ea typeface="에스코어 드림 3 Light"/>
            </a:endParaRPr>
          </a:p>
        </p:txBody>
      </p:sp>
      <p:sp>
        <p:nvSpPr>
          <p:cNvPr id="36" name="TextBox 35"/>
          <p:cNvSpPr txBox="1"/>
          <p:nvPr/>
        </p:nvSpPr>
        <p:spPr>
          <a:xfrm rot="5400000">
            <a:off x="10255668" y="1203838"/>
            <a:ext cx="1107996" cy="1349392"/>
          </a:xfrm>
          <a:prstGeom prst="rect">
            <a:avLst/>
          </a:prstGeom>
          <a:noFill/>
        </p:spPr>
        <p:txBody>
          <a:bodyPr vert="vert270" wrap="square">
            <a:spAutoFit/>
          </a:bodyPr>
          <a:lstStyle/>
          <a:p>
            <a:pPr lvl="0">
              <a:defRPr/>
            </a:pPr>
            <a:r>
              <a:rPr lang="en-US" altLang="ko-KR" sz="6000" spc="-300">
                <a:solidFill>
                  <a:schemeClr val="lt1"/>
                </a:solidFill>
                <a:latin typeface="나눔바른고딕"/>
                <a:ea typeface="나눔바른고딕"/>
              </a:rPr>
              <a:t>04</a:t>
            </a:r>
            <a:endParaRPr lang="ko-KR" altLang="en-US" sz="6000" spc="-300">
              <a:solidFill>
                <a:schemeClr val="lt1"/>
              </a:solidFill>
              <a:latin typeface="나눔바른고딕"/>
              <a:ea typeface="나눔바른고딕"/>
            </a:endParaRPr>
          </a:p>
        </p:txBody>
      </p:sp>
      <p:cxnSp>
        <p:nvCxnSpPr>
          <p:cNvPr id="37" name="직선 연결선 36"/>
          <p:cNvCxnSpPr/>
          <p:nvPr/>
        </p:nvCxnSpPr>
        <p:spPr>
          <a:xfrm>
            <a:off x="10712270" y="2181104"/>
            <a:ext cx="0" cy="1486253"/>
          </a:xfrm>
          <a:prstGeom prst="line">
            <a:avLst/>
          </a:prstGeom>
          <a:ln w="15875">
            <a:solidFill>
              <a:schemeClr val="l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9175938" y="3638630"/>
            <a:ext cx="3072663" cy="5409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en-US" altLang="ko-KR" sz="2000">
                <a:solidFill>
                  <a:schemeClr val="lt1"/>
                </a:solidFill>
                <a:latin typeface="에스코어 드림 9 Black"/>
                <a:ea typeface="에스코어 드림 9 Black"/>
              </a:rPr>
              <a:t> </a:t>
            </a:r>
            <a:r>
              <a:rPr lang="ko-KR" altLang="en-US" sz="2000">
                <a:solidFill>
                  <a:schemeClr val="lt1"/>
                </a:solidFill>
                <a:latin typeface="에스코어 드림 9 Black"/>
                <a:ea typeface="에스코어 드림 9 Black"/>
              </a:rPr>
              <a:t>향후계획</a:t>
            </a:r>
            <a:endParaRPr lang="en-US" altLang="ko-KR" sz="1400">
              <a:solidFill>
                <a:schemeClr val="lt1"/>
              </a:solidFill>
              <a:latin typeface="에스코어 드림 3 Light"/>
              <a:ea typeface="에스코어 드림 3 Ligh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130810" y="654871"/>
            <a:ext cx="3112063" cy="448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기획의도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5185" y="413562"/>
            <a:ext cx="867518" cy="823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 spc="-300">
                <a:solidFill>
                  <a:srgbClr val="1D1D1D"/>
                </a:solidFill>
                <a:latin typeface="나눔스퀘어 ExtraBold"/>
                <a:ea typeface="나눔스퀘어 ExtraBold"/>
              </a:rPr>
              <a:t>01</a:t>
            </a:r>
          </a:p>
        </p:txBody>
      </p:sp>
      <p:sp>
        <p:nvSpPr>
          <p:cNvPr id="34" name="직사각형 14"/>
          <p:cNvSpPr/>
          <p:nvPr/>
        </p:nvSpPr>
        <p:spPr>
          <a:xfrm>
            <a:off x="6652438" y="2315018"/>
            <a:ext cx="4435069" cy="1372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에스코어 드림 4 Regular"/>
                <a:ea typeface="에스코어 드림 4 Regular"/>
              </a:rPr>
              <a:t>기존 컨버스 홈페이지</a:t>
            </a:r>
          </a:p>
          <a:p>
            <a:pPr marL="285600" indent="-28560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595959"/>
                </a:solidFill>
                <a:latin typeface="에스코어 드림 4 Regular"/>
                <a:ea typeface="에스코어 드림 4 Regular"/>
              </a:rPr>
              <a:t>사이트 메인 레이아웃이 단조로움</a:t>
            </a:r>
          </a:p>
          <a:p>
            <a:pPr marL="285600" indent="-28560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595959"/>
                </a:solidFill>
                <a:latin typeface="에스코어 드림 4 Regular"/>
                <a:ea typeface="에스코어 드림 4 Regular"/>
              </a:rPr>
              <a:t>메인에 상품보다는 사진이 많고 상품 정보가 </a:t>
            </a:r>
          </a:p>
          <a:p>
            <a:pPr marL="0" indent="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595959"/>
                </a:solidFill>
                <a:latin typeface="에스코어 드림 4 Regular"/>
                <a:ea typeface="에스코어 드림 4 Regular"/>
              </a:rPr>
              <a:t>     없음</a:t>
            </a: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393363" y="1355479"/>
            <a:ext cx="2272788" cy="4841889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952108" y="1364600"/>
            <a:ext cx="1917098" cy="4835242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sp>
        <p:nvSpPr>
          <p:cNvPr id="37" name="직사각형 14"/>
          <p:cNvSpPr/>
          <p:nvPr/>
        </p:nvSpPr>
        <p:spPr>
          <a:xfrm>
            <a:off x="6652437" y="4174224"/>
            <a:ext cx="4911321" cy="13769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에스코어 드림 4 Regular"/>
                <a:ea typeface="에스코어 드림 4 Regular"/>
              </a:rPr>
              <a:t>리뉴얼 기획</a:t>
            </a:r>
          </a:p>
          <a:p>
            <a:pPr marL="285600" indent="-28560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595959"/>
                </a:solidFill>
                <a:latin typeface="에스코어 드림 4 Regular"/>
                <a:ea typeface="에스코어 드림 4 Regular"/>
              </a:rPr>
              <a:t>반복되는 구성의 단조로움을 줄이기 위해</a:t>
            </a:r>
          </a:p>
          <a:p>
            <a:pPr marL="0" indent="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None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595959"/>
                </a:solidFill>
                <a:latin typeface="에스코어 드림 4 Regular"/>
                <a:ea typeface="에스코어 드림 4 Regular"/>
              </a:rPr>
              <a:t>     애니메이션 사용</a:t>
            </a:r>
          </a:p>
          <a:p>
            <a:pPr marL="285600" indent="-28560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595959"/>
                </a:solidFill>
                <a:latin typeface="에스코어 드림 4 Regular"/>
                <a:ea typeface="에스코어 드림 4 Regular"/>
              </a:rPr>
              <a:t>메인에 많은 상품들 노출 및 홍보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130810" y="654871"/>
            <a:ext cx="3112063" cy="448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제작기법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5185" y="413562"/>
            <a:ext cx="867518" cy="823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 spc="-300">
                <a:solidFill>
                  <a:srgbClr val="1D1D1D"/>
                </a:solidFill>
                <a:latin typeface="나눔스퀘어 ExtraBold"/>
                <a:ea typeface="나눔스퀘어 ExtraBold"/>
              </a:rPr>
              <a:t>02</a:t>
            </a:r>
          </a:p>
        </p:txBody>
      </p: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8442" y="1088678"/>
            <a:ext cx="6142032" cy="4096688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781068" y="2129572"/>
            <a:ext cx="2014902" cy="2014902"/>
          </a:xfrm>
          <a:prstGeom prst="rect">
            <a:avLst/>
          </a:prstGeom>
        </p:spPr>
      </p:pic>
      <p:pic>
        <p:nvPicPr>
          <p:cNvPr id="34" name="그림 33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9281368" y="1927873"/>
            <a:ext cx="1933967" cy="2241160"/>
          </a:xfrm>
          <a:prstGeom prst="rect">
            <a:avLst/>
          </a:prstGeom>
        </p:spPr>
      </p:pic>
      <p:sp>
        <p:nvSpPr>
          <p:cNvPr id="37" name="직사각형 14"/>
          <p:cNvSpPr/>
          <p:nvPr/>
        </p:nvSpPr>
        <p:spPr>
          <a:xfrm>
            <a:off x="2395611" y="5021821"/>
            <a:ext cx="7384152" cy="6955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600" indent="-285600" algn="ctr">
              <a:lnSpc>
                <a:spcPct val="140000"/>
              </a:lnSpc>
              <a:spcBef>
                <a:spcPts val="0"/>
              </a:spcBef>
              <a:buFont typeface="Wingdings"/>
              <a:buChar char="§"/>
              <a:defRPr/>
            </a:pP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React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로 데이터를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다루는것을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중점으로 작업을 진행</a:t>
            </a:r>
          </a:p>
          <a:p>
            <a:pPr marL="285600" indent="-285600" algn="ctr">
              <a:lnSpc>
                <a:spcPct val="140000"/>
              </a:lnSpc>
              <a:spcBef>
                <a:spcPts val="0"/>
              </a:spcBef>
              <a:buFont typeface="Wingdings"/>
              <a:buChar char="§"/>
              <a:defRPr/>
            </a:pP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추가로 부가적인 </a:t>
            </a:r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동적기능은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JavaScript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와 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jQuery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에스코어 드림 3 Light" panose="020B0303030302020204" pitchFamily="34" charset="-127"/>
                <a:ea typeface="에스코어 드림 3 Light" panose="020B0303030302020204" pitchFamily="34" charset="-127"/>
              </a:rPr>
              <a:t>사용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975526" y="1278825"/>
            <a:ext cx="1290303" cy="4663309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sp>
        <p:nvSpPr>
          <p:cNvPr id="27" name="TextBox 26"/>
          <p:cNvSpPr txBox="1"/>
          <p:nvPr/>
        </p:nvSpPr>
        <p:spPr>
          <a:xfrm>
            <a:off x="1130810" y="654871"/>
            <a:ext cx="3112063" cy="448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사이트구현 </a:t>
            </a:r>
            <a:r>
              <a:rPr lang="en-US" altLang="ko-KR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-</a:t>
            </a: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 메인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5185" y="413562"/>
            <a:ext cx="867518" cy="823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 spc="-300">
                <a:solidFill>
                  <a:srgbClr val="1D1D1D"/>
                </a:solidFill>
                <a:latin typeface="나눔스퀘어 ExtraBold"/>
                <a:ea typeface="나눔스퀘어 ExtraBold"/>
              </a:rPr>
              <a:t>03</a:t>
            </a:r>
          </a:p>
        </p:txBody>
      </p:sp>
      <p:pic>
        <p:nvPicPr>
          <p:cNvPr id="44" name="그림 43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328532" y="2323369"/>
            <a:ext cx="1004935" cy="3597519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sp>
        <p:nvSpPr>
          <p:cNvPr id="45" name="직사각형 14"/>
          <p:cNvSpPr/>
          <p:nvPr/>
        </p:nvSpPr>
        <p:spPr>
          <a:xfrm>
            <a:off x="6918037" y="2892927"/>
            <a:ext cx="4526658" cy="1667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에스코어 드림 4 Regular"/>
                <a:ea typeface="에스코어 드림 4 Regular"/>
              </a:rPr>
              <a:t>메인 페이지</a:t>
            </a:r>
          </a:p>
          <a:p>
            <a:pPr marL="285600" indent="-28560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595959"/>
                </a:solidFill>
                <a:latin typeface="에스코어 드림 4 Regular"/>
                <a:ea typeface="에스코어 드림 4 Regular"/>
              </a:rPr>
              <a:t>메인에 상품을 나열해서 한눈에 보기 쉽고 통일감 있도록 이미지들 나열</a:t>
            </a:r>
          </a:p>
          <a:p>
            <a:pPr marL="285600" indent="-28560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595959"/>
                </a:solidFill>
                <a:latin typeface="에스코어 드림 4 Regular"/>
                <a:ea typeface="에스코어 드림 4 Regular"/>
              </a:rPr>
              <a:t>스와이퍼 기능 활용으로 배너이미지가 눈에 띄도록 구성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979810" y="1592690"/>
            <a:ext cx="3379544" cy="3675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118395" y="6059546"/>
            <a:ext cx="1059145" cy="319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ko-KR" sz="1500">
                <a:latin typeface="에스코어 드림 3 Light"/>
                <a:ea typeface="에스코어 드림 3 Light"/>
              </a:rPr>
              <a:t>[</a:t>
            </a:r>
            <a:r>
              <a:rPr lang="ko-KR" altLang="en-US" sz="1500">
                <a:latin typeface="에스코어 드림 3 Light"/>
                <a:ea typeface="에스코어 드림 3 Light"/>
              </a:rPr>
              <a:t> </a:t>
            </a:r>
            <a:r>
              <a:rPr lang="en-US" altLang="ko-KR" sz="1500">
                <a:latin typeface="에스코어 드림 3 Light"/>
                <a:ea typeface="에스코어 드림 3 Light"/>
              </a:rPr>
              <a:t>PC</a:t>
            </a:r>
            <a:r>
              <a:rPr lang="ko-KR" altLang="en-US" sz="1500">
                <a:latin typeface="에스코어 드림 3 Light"/>
                <a:ea typeface="에스코어 드림 3 Light"/>
              </a:rPr>
              <a:t>버전 </a:t>
            </a:r>
            <a:r>
              <a:rPr lang="en-US" altLang="ko-KR" sz="1500">
                <a:latin typeface="에스코어 드림 3 Light"/>
                <a:ea typeface="에스코어 드림 3 Light"/>
              </a:rPr>
              <a:t>]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4600537" y="6050022"/>
            <a:ext cx="1352588" cy="319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[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 모바일버전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]</a:t>
            </a:r>
          </a:p>
        </p:txBody>
      </p:sp>
      <p:pic>
        <p:nvPicPr>
          <p:cNvPr id="49" name="그림 48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176060" y="1392115"/>
            <a:ext cx="1000160" cy="4531702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130810" y="654871"/>
            <a:ext cx="3112063" cy="448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사이트구현 </a:t>
            </a:r>
            <a:r>
              <a:rPr lang="en-US" altLang="ko-KR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-</a:t>
            </a: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 서브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5185" y="413562"/>
            <a:ext cx="867518" cy="823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 spc="-300">
                <a:solidFill>
                  <a:srgbClr val="1D1D1D"/>
                </a:solidFill>
                <a:latin typeface="나눔스퀘어 ExtraBold"/>
                <a:ea typeface="나눔스퀘어 ExtraBold"/>
              </a:rPr>
              <a:t>03</a:t>
            </a:r>
          </a:p>
        </p:txBody>
      </p:sp>
      <p:sp>
        <p:nvSpPr>
          <p:cNvPr id="45" name="직사각형 14"/>
          <p:cNvSpPr/>
          <p:nvPr/>
        </p:nvSpPr>
        <p:spPr>
          <a:xfrm>
            <a:off x="6918037" y="2892927"/>
            <a:ext cx="4609086" cy="13723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None/>
              <a:defRPr/>
            </a:pP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에스코어 드림 4 Regular"/>
                <a:ea typeface="에스코어 드림 4 Regular"/>
              </a:rPr>
              <a:t>서브 </a:t>
            </a:r>
            <a:r>
              <a:rPr kumimoji="0" lang="en-US" altLang="ko-KR" sz="1800" b="0" i="0" u="none" strike="noStrike" kern="1200" cap="none" spc="0" normalizeH="0" baseline="0">
                <a:solidFill>
                  <a:srgbClr val="000000"/>
                </a:solidFill>
                <a:latin typeface="에스코어 드림 4 Regular"/>
                <a:ea typeface="에스코어 드림 4 Regular"/>
              </a:rPr>
              <a:t>-</a:t>
            </a:r>
            <a:r>
              <a:rPr kumimoji="0" lang="ko-KR" altLang="en-US" sz="1800" b="0" i="0" u="none" strike="noStrike" kern="1200" cap="none" spc="0" normalizeH="0" baseline="0">
                <a:solidFill>
                  <a:srgbClr val="000000"/>
                </a:solidFill>
                <a:latin typeface="에스코어 드림 4 Regular"/>
                <a:ea typeface="에스코어 드림 4 Regular"/>
              </a:rPr>
              <a:t> 상품리스트</a:t>
            </a:r>
          </a:p>
          <a:p>
            <a:pPr marL="285600" indent="-285600" algn="l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Char char="§"/>
              <a:defRPr/>
            </a:pPr>
            <a:r>
              <a:rPr kumimoji="0" lang="ko-KR" altLang="en-US" sz="1400" b="0" i="0" u="none" strike="noStrike" kern="1200" cap="none" spc="0" normalizeH="0" baseline="0">
                <a:solidFill>
                  <a:srgbClr val="595959"/>
                </a:solidFill>
                <a:latin typeface="에스코어 드림 4 Regular"/>
                <a:ea typeface="에스코어 드림 4 Regular"/>
              </a:rPr>
              <a:t>왼쪽에 필터를 사용하여 원하는 카테고리의 상품을 찾고 상품 리스트 목록에서 바로 장바구니에 담을 수 있도록 장바구니 버튼 추가</a:t>
            </a:r>
          </a:p>
        </p:txBody>
      </p:sp>
      <p:pic>
        <p:nvPicPr>
          <p:cNvPr id="46" name="그림 45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57850" y="1753150"/>
            <a:ext cx="4028681" cy="4073768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pic>
        <p:nvPicPr>
          <p:cNvPr id="47" name="그림 4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439210" y="1161134"/>
            <a:ext cx="723464" cy="4669082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sp>
        <p:nvSpPr>
          <p:cNvPr id="48" name="TextBox 47"/>
          <p:cNvSpPr txBox="1"/>
          <p:nvPr/>
        </p:nvSpPr>
        <p:spPr>
          <a:xfrm>
            <a:off x="2551782" y="5994703"/>
            <a:ext cx="1059145" cy="319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[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PC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버전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]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152254" y="6004228"/>
            <a:ext cx="1352588" cy="319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[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 모바일버전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]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130810" y="654871"/>
            <a:ext cx="3112063" cy="448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사이트구현 </a:t>
            </a:r>
            <a:r>
              <a:rPr lang="en-US" altLang="ko-KR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-</a:t>
            </a: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 서브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55185" y="413562"/>
            <a:ext cx="867518" cy="823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 spc="-300">
                <a:solidFill>
                  <a:srgbClr val="1D1D1D"/>
                </a:solidFill>
                <a:latin typeface="나눔스퀘어 ExtraBold"/>
                <a:ea typeface="나눔스퀘어 ExtraBold"/>
              </a:rPr>
              <a:t>03</a:t>
            </a:r>
          </a:p>
        </p:txBody>
      </p:sp>
      <p:pic>
        <p:nvPicPr>
          <p:cNvPr id="51" name="그림 50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416216" y="1662602"/>
            <a:ext cx="4283732" cy="3999886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pic>
        <p:nvPicPr>
          <p:cNvPr id="52" name="그림 5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896467" y="1217778"/>
            <a:ext cx="3454644" cy="1912649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pic>
        <p:nvPicPr>
          <p:cNvPr id="53" name="그림 52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928199" y="3797426"/>
            <a:ext cx="3501078" cy="2158998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sp>
        <p:nvSpPr>
          <p:cNvPr id="54" name="TextBox 53"/>
          <p:cNvSpPr txBox="1"/>
          <p:nvPr/>
        </p:nvSpPr>
        <p:spPr>
          <a:xfrm>
            <a:off x="7917653" y="3221409"/>
            <a:ext cx="1587784" cy="319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[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 로그인 페이지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]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2895048" y="5799806"/>
            <a:ext cx="1587784" cy="319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[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 이벤트 페이지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]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7930110" y="6073100"/>
            <a:ext cx="1999924" cy="3162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[</a:t>
            </a:r>
            <a:r>
              <a:rPr kumimoji="0" lang="ko-KR" altLang="en-US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 회원가입 페이지 </a:t>
            </a:r>
            <a:r>
              <a:rPr kumimoji="0" lang="en-US" altLang="ko-KR" sz="1500" b="0" i="0" u="none" strike="noStrike" kern="1200" cap="none" spc="0" normalizeH="0" baseline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]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130810" y="654871"/>
            <a:ext cx="3112063" cy="448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사이트구현 </a:t>
            </a:r>
            <a:r>
              <a:rPr lang="en-US" altLang="ko-KR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-</a:t>
            </a: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 서브</a:t>
            </a:r>
            <a:endParaRPr lang="ko-KR" altLang="en-US" sz="2400">
              <a:solidFill>
                <a:srgbClr val="1d1d1d"/>
              </a:solidFill>
              <a:latin typeface="에스코어 드림 5 Medium"/>
              <a:ea typeface="에스코어 드림 5 Medium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55185" y="413562"/>
            <a:ext cx="867518" cy="823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 spc="-300">
                <a:solidFill>
                  <a:srgbClr val="1d1d1d"/>
                </a:solidFill>
                <a:latin typeface="나눔스퀘어 ExtraBold"/>
                <a:ea typeface="나눔스퀘어 ExtraBold"/>
              </a:rPr>
              <a:t>03</a:t>
            </a:r>
            <a:endParaRPr lang="en-US" altLang="ko-KR" sz="4800" spc="-300">
              <a:solidFill>
                <a:srgbClr val="1d1d1d"/>
              </a:solidFill>
              <a:latin typeface="나눔스퀘어 ExtraBold"/>
              <a:ea typeface="나눔스퀘어 ExtraBold"/>
            </a:endParaRPr>
          </a:p>
        </p:txBody>
      </p:sp>
      <p:pic>
        <p:nvPicPr>
          <p:cNvPr id="57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045251" y="1809302"/>
            <a:ext cx="6101497" cy="3239395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  <p:sp>
        <p:nvSpPr>
          <p:cNvPr id="58" name="TextBox 54"/>
          <p:cNvSpPr txBox="1"/>
          <p:nvPr/>
        </p:nvSpPr>
        <p:spPr>
          <a:xfrm>
            <a:off x="5228839" y="5497570"/>
            <a:ext cx="1734322" cy="315904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algn="l" defTabSz="914400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[</a:t>
            </a:r>
            <a:r>
              <a:rPr xmlns:mc="http://schemas.openxmlformats.org/markup-compatibility/2006" xmlns:hp="http://schemas.haansoft.com/office/presentation/8.0" kumimoji="0" lang="ko-KR" altLang="en-US" sz="1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 상품상세페이지 </a:t>
            </a:r>
            <a:r>
              <a: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  <a:solidFill>
                  <a:srgbClr val="000000"/>
                </a:solidFill>
                <a:latin typeface="에스코어 드림 3 Light"/>
                <a:ea typeface="에스코어 드림 3 Light"/>
              </a:rPr>
              <a:t>]</a:t>
            </a:r>
            <a:endParaRPr xmlns:mc="http://schemas.openxmlformats.org/markup-compatibility/2006" xmlns:hp="http://schemas.haansoft.com/office/presentation/8.0" kumimoji="0" lang="en-US" altLang="ko-KR" sz="1500" b="0" i="0" u="none" strike="noStrike" kern="1200" cap="none" spc="0" normalizeH="0" baseline="0" mc:Ignorable="hp" hp:hslEmbossed="0">
              <a:solidFill>
                <a:srgbClr val="000000"/>
              </a:solidFill>
              <a:latin typeface="에스코어 드림 3 Light"/>
              <a:ea typeface="에스코어 드림 3 Ligh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1130810" y="654871"/>
            <a:ext cx="3112063" cy="4481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1d1d1d"/>
                </a:solidFill>
                <a:latin typeface="에스코어 드림 5 Medium"/>
                <a:ea typeface="에스코어 드림 5 Medium"/>
              </a:rPr>
              <a:t>향후계획</a:t>
            </a:r>
            <a:endParaRPr lang="ko-KR" altLang="en-US" sz="2400">
              <a:solidFill>
                <a:srgbClr val="1d1d1d"/>
              </a:solidFill>
              <a:latin typeface="에스코어 드림 5 Medium"/>
              <a:ea typeface="에스코어 드림 5 Medium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55185" y="413562"/>
            <a:ext cx="867518" cy="823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4800" spc="-300">
                <a:solidFill>
                  <a:srgbClr val="1d1d1d"/>
                </a:solidFill>
                <a:latin typeface="나눔스퀘어 ExtraBold"/>
                <a:ea typeface="나눔스퀘어 ExtraBold"/>
              </a:rPr>
              <a:t>04</a:t>
            </a:r>
            <a:endParaRPr lang="en-US" altLang="ko-KR" sz="4800" spc="-300">
              <a:solidFill>
                <a:srgbClr val="1d1d1d"/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33" name="직사각형 14"/>
          <p:cNvSpPr/>
          <p:nvPr/>
        </p:nvSpPr>
        <p:spPr>
          <a:xfrm>
            <a:off x="2403924" y="5440793"/>
            <a:ext cx="7384152" cy="472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defTabSz="914400" rtl="0" eaLnBrk="1" latinLnBrk="1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Wingdings"/>
              <a:buNone/>
              <a:defRPr/>
            </a:pPr>
            <a:r>
              <a:rPr kumimoji="0" lang="en-US" altLang="ko-KR" b="0" i="0" u="none" strike="noStrike" kern="1200" cap="none" spc="0" normalizeH="0" baseline="0">
                <a:solidFill>
                  <a:srgbClr val="000000"/>
                </a:solidFill>
                <a:latin typeface="에스코어 드림 4 Regular"/>
                <a:ea typeface="에스코어 드림 4 Regular"/>
              </a:rPr>
              <a:t>-</a:t>
            </a:r>
            <a:r>
              <a:rPr kumimoji="0" lang="ko-KR" altLang="en-US" b="0" i="0" u="none" strike="noStrike" kern="1200" cap="none" spc="0" normalizeH="0" baseline="0">
                <a:solidFill>
                  <a:srgbClr val="000000"/>
                </a:solidFill>
                <a:latin typeface="에스코어 드림 4 Regular"/>
                <a:ea typeface="에스코어 드림 4 Regular"/>
              </a:rPr>
              <a:t> 장바구니 페이지 기능 구현</a:t>
            </a:r>
            <a:endParaRPr kumimoji="0" lang="ko-KR" altLang="en-US" b="0" i="0" u="none" strike="noStrike" kern="1200" cap="none" spc="0" normalizeH="0" baseline="0">
              <a:solidFill>
                <a:srgbClr val="000000"/>
              </a:solidFill>
              <a:latin typeface="에스코어 드림 4 Regular"/>
              <a:ea typeface="에스코어 드림 4 Regular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338769" y="1898809"/>
            <a:ext cx="5514462" cy="3060382"/>
          </a:xfrm>
          <a:prstGeom prst="rect">
            <a:avLst/>
          </a:prstGeom>
          <a:effectLst>
            <a:outerShdw blurRad="76200" sx="102000" sy="102000" algn="ctr" rotWithShape="0">
              <a:srgbClr val="000000">
                <a:alpha val="2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메인, 마무리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내용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146</ep:Words>
  <ep:PresentationFormat>와이드스크린</ep:PresentationFormat>
  <ep:Paragraphs>53</ep:Paragraphs>
  <ep:Slides>10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2</vt:i4>
      </vt:variant>
      <vt:variant>
        <vt:lpstr>슬라이드 제목</vt:lpstr>
      </vt:variant>
      <vt:variant>
        <vt:i4>10</vt:i4>
      </vt:variant>
    </vt:vector>
  </ep:HeadingPairs>
  <ep:TitlesOfParts>
    <vt:vector size="12" baseType="lpstr">
      <vt:lpstr>메인, 마무리</vt:lpstr>
      <vt:lpstr>내용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2017-12-09T13:56:47.000</dcterms:created>
  <dc:creator>Windows 사용자</dc:creator>
  <cp:lastModifiedBy>Administrator</cp:lastModifiedBy>
  <dcterms:modified xsi:type="dcterms:W3CDTF">2024-01-08T13:22:30.147</dcterms:modified>
  <cp:revision>27</cp:revision>
  <dc:title>PowerPoint 프레젠테이션</dc:title>
  <cp:version/>
</cp:coreProperties>
</file>

<file path=docProps/thumbnail.jpeg>
</file>